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4" d="100"/>
          <a:sy n="44" d="100"/>
        </p:scale>
        <p:origin x="-26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19C25-8092-D341-A099-40D82E336DBF}" type="datetimeFigureOut">
              <a:rPr lang="en-US" smtClean="0"/>
              <a:t>8/31/15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2E517-B271-F746-A352-E1096928A6E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19C25-8092-D341-A099-40D82E336DBF}" type="datetimeFigureOut">
              <a:rPr lang="en-US" smtClean="0"/>
              <a:t>8/31/15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2E517-B271-F746-A352-E1096928A6E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5C19C25-8092-D341-A099-40D82E336DBF}" type="datetimeFigureOut">
              <a:rPr lang="en-US" smtClean="0"/>
              <a:t>8/31/15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2E517-B271-F746-A352-E1096928A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5C19C25-8092-D341-A099-40D82E336DBF}" type="datetimeFigureOut">
              <a:rPr lang="en-US" smtClean="0"/>
              <a:t>8/31/15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2E517-B271-F746-A352-E1096928A6E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5C19C25-8092-D341-A099-40D82E336DBF}" type="datetimeFigureOut">
              <a:rPr lang="en-US" smtClean="0"/>
              <a:t>8/31/15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2E517-B271-F746-A352-E1096928A6E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19C25-8092-D341-A099-40D82E336DBF}" type="datetimeFigureOut">
              <a:rPr lang="en-US" smtClean="0"/>
              <a:t>8/31/15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2E517-B271-F746-A352-E1096928A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19C25-8092-D341-A099-40D82E336DBF}" type="datetimeFigureOut">
              <a:rPr lang="en-US" smtClean="0"/>
              <a:t>8/31/15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2E517-B271-F746-A352-E1096928A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19C25-8092-D341-A099-40D82E336DBF}" type="datetimeFigureOut">
              <a:rPr lang="en-US" smtClean="0"/>
              <a:t>8/31/15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2E517-B271-F746-A352-E1096928A6E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19C25-8092-D341-A099-40D82E336DBF}" type="datetimeFigureOut">
              <a:rPr lang="en-US" smtClean="0"/>
              <a:t>8/31/15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2E517-B271-F746-A352-E1096928A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5C19C25-8092-D341-A099-40D82E336DBF}" type="datetimeFigureOut">
              <a:rPr lang="en-US" smtClean="0"/>
              <a:t>8/31/15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52E517-B271-F746-A352-E1096928A6E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19C25-8092-D341-A099-40D82E336DBF}" type="datetimeFigureOut">
              <a:rPr lang="en-US" smtClean="0"/>
              <a:t>8/31/15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2E517-B271-F746-A352-E1096928A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19C25-8092-D341-A099-40D82E336DBF}" type="datetimeFigureOut">
              <a:rPr lang="en-US" smtClean="0"/>
              <a:t>8/31/15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2E517-B271-F746-A352-E1096928A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19C25-8092-D341-A099-40D82E336DBF}" type="datetimeFigureOut">
              <a:rPr lang="en-US" smtClean="0"/>
              <a:t>8/31/15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2E517-B271-F746-A352-E1096928A6E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19C25-8092-D341-A099-40D82E336DBF}" type="datetimeFigureOut">
              <a:rPr lang="en-US" smtClean="0"/>
              <a:t>8/31/15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2E517-B271-F746-A352-E1096928A6E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19C25-8092-D341-A099-40D82E336DBF}" type="datetimeFigureOut">
              <a:rPr lang="en-US" smtClean="0"/>
              <a:t>8/31/15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2E517-B271-F746-A352-E1096928A6E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19C25-8092-D341-A099-40D82E336DBF}" type="datetimeFigureOut">
              <a:rPr lang="en-US" smtClean="0"/>
              <a:t>8/31/15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2E517-B271-F746-A352-E1096928A6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5C19C25-8092-D341-A099-40D82E336DBF}" type="datetimeFigureOut">
              <a:rPr lang="en-US" smtClean="0"/>
              <a:t>8/31/15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D52E517-B271-F746-A352-E1096928A6E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Of Plymouth Plantation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057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Consultation</a:t>
            </a:r>
          </a:p>
          <a:p>
            <a:r>
              <a:rPr lang="en-US" dirty="0" smtClean="0"/>
              <a:t>Haughty</a:t>
            </a:r>
          </a:p>
          <a:p>
            <a:r>
              <a:rPr lang="en-US" dirty="0" smtClean="0"/>
              <a:t>Profane</a:t>
            </a:r>
          </a:p>
          <a:p>
            <a:r>
              <a:rPr lang="en-US" dirty="0" smtClean="0"/>
              <a:t>Discourse</a:t>
            </a:r>
          </a:p>
          <a:p>
            <a:r>
              <a:rPr lang="en-US" dirty="0" smtClean="0"/>
              <a:t>Sundry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909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Plain Style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way of writing that stresses simplicity and clarity of expression.</a:t>
            </a:r>
          </a:p>
          <a:p>
            <a:r>
              <a:rPr lang="en-US" dirty="0" smtClean="0"/>
              <a:t>The plain style was favored by most Puritan writers who avoided unnecessary ornamentation in all aspects of their lives, including church ritual and event the style of church structures.</a:t>
            </a:r>
          </a:p>
          <a:p>
            <a:r>
              <a:rPr lang="en-US" dirty="0" smtClean="0"/>
              <a:t>Simple sentences, everyday words from common speech, and clear and direct statements characterize the plain style.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502566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7</TotalTime>
  <Words>75</Words>
  <Application>Microsoft Macintosh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Genesis</vt:lpstr>
      <vt:lpstr>Of Plymouth Plantation</vt:lpstr>
      <vt:lpstr>Vocabulary</vt:lpstr>
      <vt:lpstr>Plain Style </vt:lpstr>
    </vt:vector>
  </TitlesOfParts>
  <Company>Penn-Trafford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 Plymouth Plantation</dc:title>
  <dc:creator>Sharon Spada</dc:creator>
  <cp:lastModifiedBy>Sharon Spada</cp:lastModifiedBy>
  <cp:revision>1</cp:revision>
  <dcterms:created xsi:type="dcterms:W3CDTF">2015-08-31T12:40:49Z</dcterms:created>
  <dcterms:modified xsi:type="dcterms:W3CDTF">2015-08-31T12:48:08Z</dcterms:modified>
</cp:coreProperties>
</file>